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7-1.png>
</file>

<file path=ppt/media/image-1007-2.png>
</file>

<file path=ppt/media/image-1008-1.png>
</file>

<file path=ppt/media/image-1009-1.png>
</file>

<file path=ppt/media/image-1010-1.png>
</file>

<file path=ppt/media/image-1010-2.png>
</file>

<file path=ppt/media/image-1011-1.png>
</file>

<file path=ppt/media/image-1011-2.png>
</file>

<file path=ppt/media/image-4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876CD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083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083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083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#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803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Task Management System in Java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22671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simple yet efficient system for managing tasks, built using Java's Object-Oriented Programming principles.</a:t>
            </a:r>
            <a:endParaRPr lang="en-US" sz="1750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207675"/>
            <a:ext cx="1657112" cy="62376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3868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036451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spc="-118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09305" y="406824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Summary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4576405"/>
            <a:ext cx="36080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successfully implemented a basic task management system in Java, demonstrating key Object-Oriented Programming principles.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42021" y="303645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spc="-118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057537" y="406824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Improvements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742021" y="4576405"/>
            <a:ext cx="360818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integrating a database for task persistence, enhancing the user interface with a GUI, and adding features like task prioritization.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3290"/>
            <a:ext cx="822186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Task Class: Representing a Task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Responsibilities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42341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Represents a single task with its name, description, and completion status. Provides methods to access and modify these attributes.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Methods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4234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Getters and setters for name, description, and isCompleted. toString() method for a textual representation of the task.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4742"/>
            <a:ext cx="841593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TaskController: Managing Tasks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Responsibilities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Manages a list of Task objects, providing methods to add, retrieve, and mark tasks as completed.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604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Maintains an indexed list of tasks for efficient access and retrieval.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007513"/>
            <a:ext cx="1251227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TaskManagementSystem: The Main Application</a:t>
            </a:r>
            <a:endParaRPr lang="en-US" sz="4650" dirty="0"/>
          </a:p>
        </p:txBody>
      </p:sp>
      <p:sp>
        <p:nvSpPr>
          <p:cNvPr id="5" name="Shape 2"/>
          <p:cNvSpPr/>
          <p:nvPr/>
        </p:nvSpPr>
        <p:spPr>
          <a:xfrm>
            <a:off x="793790" y="4838462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3982522" y="4044672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7" name="Shape 4"/>
          <p:cNvSpPr/>
          <p:nvPr/>
        </p:nvSpPr>
        <p:spPr>
          <a:xfrm>
            <a:off x="3742611" y="45833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924895" y="4659749"/>
            <a:ext cx="14573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1020604" y="3091934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Displays a menu with options to add, view, complete tasks, and exit.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299841" y="4838462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11" name="Shape 8"/>
          <p:cNvSpPr/>
          <p:nvPr/>
        </p:nvSpPr>
        <p:spPr>
          <a:xfrm>
            <a:off x="7059930" y="45833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17331" y="4659749"/>
            <a:ext cx="195382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4337923" y="5859185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Reads and validates user input using Scanner.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10617279" y="4044672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15" name="Shape 12"/>
          <p:cNvSpPr/>
          <p:nvPr/>
        </p:nvSpPr>
        <p:spPr>
          <a:xfrm>
            <a:off x="10377368" y="45833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10535007" y="4659749"/>
            <a:ext cx="1950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7" name="Text 14"/>
          <p:cNvSpPr/>
          <p:nvPr/>
        </p:nvSpPr>
        <p:spPr>
          <a:xfrm>
            <a:off x="7655362" y="3091934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Calls methods from TaskController based on user choice to manage tasks.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9961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Features of the System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897505"/>
            <a:ext cx="6408063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1319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Add Task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028224" y="3640098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Allows users to input a task name and description, creating a new Task object and adding it to the list.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897505"/>
            <a:ext cx="6408063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3101" y="31319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View Tasks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63101" y="3640098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Displays all tasks with their index and status (completed or not).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27151"/>
            <a:ext cx="6408063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506158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Complete Task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028224" y="5569744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Lets users select a task by index and marks it as completed by updating its isCompleted status.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827151"/>
            <a:ext cx="6408063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3101" y="506158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Exit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7663101" y="556974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Terminates the program gracefully.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217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Code Snippets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43340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Task Class</a:t>
            </a:r>
            <a:endParaRPr lang="en-US" sz="2300" dirty="0"/>
          </a:p>
        </p:txBody>
      </p:sp>
      <p:sp>
        <p:nvSpPr>
          <p:cNvPr id="4" name="Shape 2"/>
          <p:cNvSpPr/>
          <p:nvPr/>
        </p:nvSpPr>
        <p:spPr>
          <a:xfrm>
            <a:off x="793790" y="4060627"/>
            <a:ext cx="6244709" cy="1791652"/>
          </a:xfrm>
          <a:prstGeom prst="roundRect">
            <a:avLst>
              <a:gd name="adj" fmla="val 5317"/>
            </a:avLst>
          </a:prstGeom>
          <a:solidFill>
            <a:srgbClr val="1C113B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4060627"/>
            <a:ext cx="6267331" cy="1791652"/>
          </a:xfrm>
          <a:prstGeom prst="roundRect">
            <a:avLst>
              <a:gd name="adj" fmla="val 1899"/>
            </a:avLst>
          </a:prstGeom>
          <a:solidFill>
            <a:srgbClr val="1C113B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4230648"/>
            <a:ext cx="581370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highlight>
                  <a:srgbClr val="1C11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 class Task { private String name; private String description; private boolean isCompleted; public Task(String name, String description) { this.name = name; this.description = description; this.isCompleted = false; } }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43340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TaskController Class</a:t>
            </a:r>
            <a:endParaRPr lang="en-US" sz="2300" dirty="0"/>
          </a:p>
        </p:txBody>
      </p:sp>
      <p:sp>
        <p:nvSpPr>
          <p:cNvPr id="8" name="Shape 6"/>
          <p:cNvSpPr/>
          <p:nvPr/>
        </p:nvSpPr>
        <p:spPr>
          <a:xfrm>
            <a:off x="7599521" y="4060627"/>
            <a:ext cx="6244709" cy="1065848"/>
          </a:xfrm>
          <a:prstGeom prst="roundRect">
            <a:avLst>
              <a:gd name="adj" fmla="val 8938"/>
            </a:avLst>
          </a:prstGeom>
          <a:solidFill>
            <a:srgbClr val="1C113B"/>
          </a:solidFill>
          <a:ln/>
        </p:spPr>
      </p:sp>
      <p:sp>
        <p:nvSpPr>
          <p:cNvPr id="9" name="Shape 7"/>
          <p:cNvSpPr/>
          <p:nvPr/>
        </p:nvSpPr>
        <p:spPr>
          <a:xfrm>
            <a:off x="7588210" y="4060627"/>
            <a:ext cx="6267331" cy="1065848"/>
          </a:xfrm>
          <a:prstGeom prst="roundRect">
            <a:avLst>
              <a:gd name="adj" fmla="val 3192"/>
            </a:avLst>
          </a:prstGeom>
          <a:solidFill>
            <a:srgbClr val="1C113B"/>
          </a:solidFill>
          <a:ln/>
        </p:spPr>
      </p:sp>
      <p:sp>
        <p:nvSpPr>
          <p:cNvPr id="10" name="Text 8"/>
          <p:cNvSpPr/>
          <p:nvPr/>
        </p:nvSpPr>
        <p:spPr>
          <a:xfrm>
            <a:off x="7815024" y="4230648"/>
            <a:ext cx="581370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highlight>
                  <a:srgbClr val="1C11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 void addTask(String name, String description) { tasks.add(new Task(name, description)); }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140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Execution Flow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7430" y="1979295"/>
            <a:ext cx="1614011" cy="13246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6571" y="2579489"/>
            <a:ext cx="11572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20610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Program Start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5088255" y="2714268"/>
            <a:ext cx="30439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Displays the menu of options.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424" y="3360658"/>
            <a:ext cx="3228022" cy="132468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6926" y="3796189"/>
            <a:ext cx="15501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358747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Selection</a:t>
            </a:r>
            <a:endParaRPr lang="en-US" sz="2300" dirty="0"/>
          </a:p>
        </p:txBody>
      </p:sp>
      <p:sp>
        <p:nvSpPr>
          <p:cNvPr id="11" name="Text 7"/>
          <p:cNvSpPr/>
          <p:nvPr/>
        </p:nvSpPr>
        <p:spPr>
          <a:xfrm>
            <a:off x="5895261" y="4095631"/>
            <a:ext cx="51261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Validates input and calls the appropriate methods.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25120" y="469844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418" y="4742021"/>
            <a:ext cx="4842034" cy="132468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7045" y="5177552"/>
            <a:ext cx="15478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496883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Task Management</a:t>
            </a:r>
            <a:endParaRPr lang="en-US" sz="2300" dirty="0"/>
          </a:p>
        </p:txBody>
      </p:sp>
      <p:sp>
        <p:nvSpPr>
          <p:cNvPr id="16" name="Text 11"/>
          <p:cNvSpPr/>
          <p:nvPr/>
        </p:nvSpPr>
        <p:spPr>
          <a:xfrm>
            <a:off x="6702266" y="5476994"/>
            <a:ext cx="54650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Adds, views, or updates tasks based on user actions.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532126" y="6079808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6123384"/>
            <a:ext cx="6456164" cy="132468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80736" y="6558915"/>
            <a:ext cx="14716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72" y="63501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Exit</a:t>
            </a:r>
            <a:endParaRPr lang="en-US" sz="2300" dirty="0"/>
          </a:p>
        </p:txBody>
      </p:sp>
      <p:sp>
        <p:nvSpPr>
          <p:cNvPr id="21" name="Text 15"/>
          <p:cNvSpPr/>
          <p:nvPr/>
        </p:nvSpPr>
        <p:spPr>
          <a:xfrm>
            <a:off x="7509272" y="6858357"/>
            <a:ext cx="56620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Terminates the program when the user chooses to exit.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0197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Error Handling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69986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49365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Invalid Input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5001816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Handles cases like non-integer menu choices or invalid task indices when marking a task as completed.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221" y="369986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449365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Solution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7485221" y="5001816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Uses try-catch blocks to handle NumberFormatException and boundary checks to ensure valid task indices.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3964"/>
            <a:ext cx="660499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Advantages of the System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431852"/>
            <a:ext cx="2173724" cy="1324689"/>
          </a:xfrm>
          <a:prstGeom prst="roundRect">
            <a:avLst>
              <a:gd name="adj" fmla="val 71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867382"/>
            <a:ext cx="11572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65866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User-Friendly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3194328" y="3166824"/>
            <a:ext cx="76054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a simple text-based interface that is easy to understand and use.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41301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869888"/>
            <a:ext cx="4347567" cy="1324689"/>
          </a:xfrm>
          <a:prstGeom prst="roundRect">
            <a:avLst>
              <a:gd name="adj" fmla="val 71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305419"/>
            <a:ext cx="15501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09670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Efficient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5368171" y="4604861"/>
            <a:ext cx="6121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Handles task operations efficiently with minimal complexity.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1793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307925"/>
            <a:ext cx="6521410" cy="1687592"/>
          </a:xfrm>
          <a:prstGeom prst="roundRect">
            <a:avLst>
              <a:gd name="adj" fmla="val 564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5924907"/>
            <a:ext cx="15478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5347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Extensible</a:t>
            </a:r>
            <a:endParaRPr lang="en-US" sz="2300" dirty="0"/>
          </a:p>
        </p:txBody>
      </p:sp>
      <p:sp>
        <p:nvSpPr>
          <p:cNvPr id="16" name="Text 14"/>
          <p:cNvSpPr/>
          <p:nvPr/>
        </p:nvSpPr>
        <p:spPr>
          <a:xfrm>
            <a:off x="7542014" y="604289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 be extended with additional features like deadlines, task priorities, or persistence to a database.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2024-12-20T21:31:03Z</dcterms:created>
  <dcterms:modified xsi:type="dcterms:W3CDTF">2024-12-20T21:31:03Z</dcterms:modified>
</cp:coreProperties>
</file>